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3" r:id="rId2"/>
    <p:sldId id="314" r:id="rId3"/>
    <p:sldId id="315" r:id="rId4"/>
    <p:sldId id="316" r:id="rId5"/>
    <p:sldId id="317" r:id="rId6"/>
    <p:sldId id="318" r:id="rId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25F7-7F4D-4D06-887A-73272C512E41}" type="datetimeFigureOut">
              <a:rPr lang="sv-SE" smtClean="0"/>
              <a:t>2013-12-10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D483-F20E-4930-8714-09B170A3F2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3125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25F7-7F4D-4D06-887A-73272C512E41}" type="datetimeFigureOut">
              <a:rPr lang="sv-SE" smtClean="0"/>
              <a:t>2013-12-10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D483-F20E-4930-8714-09B170A3F2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7825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25F7-7F4D-4D06-887A-73272C512E41}" type="datetimeFigureOut">
              <a:rPr lang="sv-SE" smtClean="0"/>
              <a:t>2013-12-10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D483-F20E-4930-8714-09B170A3F2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5182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25F7-7F4D-4D06-887A-73272C512E41}" type="datetimeFigureOut">
              <a:rPr lang="sv-SE" smtClean="0"/>
              <a:t>2013-12-10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D483-F20E-4930-8714-09B170A3F2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4724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25F7-7F4D-4D06-887A-73272C512E41}" type="datetimeFigureOut">
              <a:rPr lang="sv-SE" smtClean="0"/>
              <a:t>2013-12-10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D483-F20E-4930-8714-09B170A3F2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683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25F7-7F4D-4D06-887A-73272C512E41}" type="datetimeFigureOut">
              <a:rPr lang="sv-SE" smtClean="0"/>
              <a:t>2013-12-10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D483-F20E-4930-8714-09B170A3F2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422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25F7-7F4D-4D06-887A-73272C512E41}" type="datetimeFigureOut">
              <a:rPr lang="sv-SE" smtClean="0"/>
              <a:t>2013-12-10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D483-F20E-4930-8714-09B170A3F2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4682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25F7-7F4D-4D06-887A-73272C512E41}" type="datetimeFigureOut">
              <a:rPr lang="sv-SE" smtClean="0"/>
              <a:t>2013-12-10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D483-F20E-4930-8714-09B170A3F2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5677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25F7-7F4D-4D06-887A-73272C512E41}" type="datetimeFigureOut">
              <a:rPr lang="sv-SE" smtClean="0"/>
              <a:t>2013-12-10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D483-F20E-4930-8714-09B170A3F2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2638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25F7-7F4D-4D06-887A-73272C512E41}" type="datetimeFigureOut">
              <a:rPr lang="sv-SE" smtClean="0"/>
              <a:t>2013-12-10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D483-F20E-4930-8714-09B170A3F2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8196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25F7-7F4D-4D06-887A-73272C512E41}" type="datetimeFigureOut">
              <a:rPr lang="sv-SE" smtClean="0"/>
              <a:t>2013-12-10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D483-F20E-4930-8714-09B170A3F2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3490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C25F7-7F4D-4D06-887A-73272C512E41}" type="datetimeFigureOut">
              <a:rPr lang="sv-SE" smtClean="0"/>
              <a:t>2013-12-10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BD483-F20E-4930-8714-09B170A3F2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497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955280" cy="4693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87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38" y="1268760"/>
            <a:ext cx="5291137" cy="371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948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25" y="260648"/>
            <a:ext cx="5211763" cy="602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27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332656"/>
            <a:ext cx="5151437" cy="584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04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38" y="332656"/>
            <a:ext cx="5291137" cy="582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5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128797"/>
            <a:ext cx="4911363" cy="632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582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N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SNR</Template>
  <TotalTime>352</TotalTime>
  <Words>0</Words>
  <Application>Microsoft Office PowerPoint</Application>
  <PresentationFormat>Bildspel på skärmen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7" baseType="lpstr">
      <vt:lpstr>SNR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Landstinget i Jönköpings län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Gabara Susanne</dc:creator>
  <cp:lastModifiedBy>Gabara Susanne</cp:lastModifiedBy>
  <cp:revision>36</cp:revision>
  <dcterms:created xsi:type="dcterms:W3CDTF">2013-11-28T12:52:02Z</dcterms:created>
  <dcterms:modified xsi:type="dcterms:W3CDTF">2013-12-10T09:39:37Z</dcterms:modified>
</cp:coreProperties>
</file>